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Prešov </a:t>
            </a:r>
            <a:r>
              <a:rPr lang="sk-SK" dirty="0" err="1" smtClean="0"/>
              <a:t>surroundings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15816" y="5301208"/>
            <a:ext cx="6400800" cy="1752600"/>
          </a:xfrm>
        </p:spPr>
        <p:txBody>
          <a:bodyPr/>
          <a:lstStyle/>
          <a:p>
            <a:r>
              <a:rPr lang="sk-SK" dirty="0" smtClean="0"/>
              <a:t>Radoslav </a:t>
            </a:r>
            <a:r>
              <a:rPr lang="sk-SK" dirty="0" err="1" smtClean="0"/>
              <a:t>Vrškový</a:t>
            </a:r>
            <a:r>
              <a:rPr lang="sk-SK" dirty="0" smtClean="0"/>
              <a:t>, </a:t>
            </a:r>
            <a:r>
              <a:rPr lang="sk-SK" dirty="0" smtClean="0"/>
              <a:t>II.D, GJAR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38093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T</a:t>
            </a:r>
            <a:r>
              <a:rPr lang="en-US" dirty="0" smtClean="0"/>
              <a:t>hank </a:t>
            </a:r>
            <a:r>
              <a:rPr lang="en-US" dirty="0"/>
              <a:t>you for your </a:t>
            </a:r>
            <a:r>
              <a:rPr lang="en-US" dirty="0" smtClean="0"/>
              <a:t>attention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8285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443580" cy="4536504"/>
          </a:xfrm>
        </p:spPr>
      </p:pic>
      <p:sp>
        <p:nvSpPr>
          <p:cNvPr id="4" name="Zástupný symbol obsahu 3"/>
          <p:cNvSpPr>
            <a:spLocks noGrp="1"/>
          </p:cNvSpPr>
          <p:nvPr>
            <p:ph sz="quarter" idx="14"/>
          </p:nvPr>
        </p:nvSpPr>
        <p:spPr>
          <a:xfrm>
            <a:off x="683568" y="5456981"/>
            <a:ext cx="8003232" cy="1401019"/>
          </a:xfrm>
        </p:spPr>
        <p:txBody>
          <a:bodyPr/>
          <a:lstStyle/>
          <a:p>
            <a:r>
              <a:rPr lang="sk-SK" dirty="0" smtClean="0"/>
              <a:t>Branisko, </a:t>
            </a:r>
            <a:r>
              <a:rPr lang="sk-SK" dirty="0" err="1" smtClean="0"/>
              <a:t>Bachureň</a:t>
            </a:r>
            <a:r>
              <a:rPr lang="sk-SK" dirty="0" smtClean="0"/>
              <a:t>, </a:t>
            </a:r>
            <a:r>
              <a:rPr lang="sk-SK" dirty="0" err="1" smtClean="0"/>
              <a:t>Čergov</a:t>
            </a:r>
            <a:r>
              <a:rPr lang="sk-SK" dirty="0"/>
              <a:t> </a:t>
            </a:r>
            <a:r>
              <a:rPr lang="sk-SK" dirty="0" smtClean="0"/>
              <a:t>and Slanské vrchy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287076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Šarišský hrad – Šariš </a:t>
            </a:r>
            <a:r>
              <a:rPr lang="sk-SK" dirty="0" err="1" smtClean="0"/>
              <a:t>Castle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5273800" cy="2961183"/>
          </a:xfrm>
        </p:spPr>
      </p:pic>
      <p:sp>
        <p:nvSpPr>
          <p:cNvPr id="4" name="Zástupný symbol obsahu 3"/>
          <p:cNvSpPr>
            <a:spLocks noGrp="1"/>
          </p:cNvSpPr>
          <p:nvPr>
            <p:ph sz="quarter" idx="4294967295"/>
          </p:nvPr>
        </p:nvSpPr>
        <p:spPr>
          <a:xfrm>
            <a:off x="683568" y="5301208"/>
            <a:ext cx="7859712" cy="1223963"/>
          </a:xfrm>
        </p:spPr>
        <p:txBody>
          <a:bodyPr>
            <a:normAutofit fontScale="92500" lnSpcReduction="10000"/>
          </a:bodyPr>
          <a:lstStyle/>
          <a:p>
            <a:r>
              <a:rPr lang="sk-SK" dirty="0" err="1" smtClean="0"/>
              <a:t>Built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mid-13</a:t>
            </a:r>
            <a:r>
              <a:rPr lang="sk-SK" baseline="30000" dirty="0" smtClean="0"/>
              <a:t>th </a:t>
            </a:r>
            <a:r>
              <a:rPr lang="sk-SK" dirty="0" err="1" smtClean="0"/>
              <a:t>century</a:t>
            </a:r>
            <a:endParaRPr lang="sk-SK" dirty="0" smtClean="0"/>
          </a:p>
          <a:p>
            <a:r>
              <a:rPr lang="sk-SK" dirty="0" err="1" smtClean="0"/>
              <a:t>Burnt</a:t>
            </a:r>
            <a:r>
              <a:rPr lang="sk-SK" dirty="0" smtClean="0"/>
              <a:t> </a:t>
            </a:r>
            <a:r>
              <a:rPr lang="sk-SK" dirty="0" err="1" smtClean="0"/>
              <a:t>down</a:t>
            </a:r>
            <a:r>
              <a:rPr lang="sk-SK" dirty="0" smtClean="0"/>
              <a:t> in 1678</a:t>
            </a:r>
          </a:p>
          <a:p>
            <a:r>
              <a:rPr lang="sk-SK" dirty="0" err="1" smtClean="0"/>
              <a:t>Precious</a:t>
            </a:r>
            <a:r>
              <a:rPr lang="sk-SK" dirty="0" smtClean="0"/>
              <a:t> </a:t>
            </a:r>
            <a:r>
              <a:rPr lang="sk-SK" dirty="0" err="1" smtClean="0"/>
              <a:t>forest</a:t>
            </a:r>
            <a:r>
              <a:rPr lang="sk-SK" dirty="0" smtClean="0"/>
              <a:t>, </a:t>
            </a:r>
            <a:r>
              <a:rPr lang="sk-SK" dirty="0" err="1" smtClean="0"/>
              <a:t>rich</a:t>
            </a:r>
            <a:r>
              <a:rPr lang="sk-SK" dirty="0" smtClean="0"/>
              <a:t> </a:t>
            </a:r>
            <a:r>
              <a:rPr lang="sk-SK" dirty="0" err="1" smtClean="0"/>
              <a:t>flora</a:t>
            </a:r>
            <a:r>
              <a:rPr lang="sk-SK" dirty="0" smtClean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19425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Zbojnícky zámok – </a:t>
            </a:r>
            <a:r>
              <a:rPr lang="sk-SK" dirty="0" err="1" smtClean="0"/>
              <a:t>Forest</a:t>
            </a:r>
            <a:r>
              <a:rPr lang="sk-SK" dirty="0" smtClean="0"/>
              <a:t> </a:t>
            </a:r>
            <a:r>
              <a:rPr lang="sk-SK" dirty="0" err="1" smtClean="0"/>
              <a:t>Robbers</a:t>
            </a:r>
            <a:r>
              <a:rPr lang="en-US" dirty="0" smtClean="0"/>
              <a:t>’</a:t>
            </a:r>
            <a:r>
              <a:rPr lang="sk-SK" dirty="0"/>
              <a:t> </a:t>
            </a:r>
            <a:r>
              <a:rPr lang="sk-SK" dirty="0" err="1" smtClean="0"/>
              <a:t>Castle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3240008" cy="4320479"/>
          </a:xfrm>
        </p:spPr>
      </p:pic>
      <p:sp>
        <p:nvSpPr>
          <p:cNvPr id="4" name="Zástupný symbol obsahu 3"/>
          <p:cNvSpPr>
            <a:spLocks noGrp="1"/>
          </p:cNvSpPr>
          <p:nvPr>
            <p:ph sz="quarter" idx="4294967295"/>
          </p:nvPr>
        </p:nvSpPr>
        <p:spPr>
          <a:xfrm>
            <a:off x="4932040" y="2204864"/>
            <a:ext cx="4038600" cy="4525962"/>
          </a:xfrm>
        </p:spPr>
        <p:txBody>
          <a:bodyPr/>
          <a:lstStyle/>
          <a:p>
            <a:r>
              <a:rPr lang="sk-SK" dirty="0" err="1" smtClean="0"/>
              <a:t>Saltcastle</a:t>
            </a:r>
            <a:endParaRPr lang="sk-SK" dirty="0" smtClean="0"/>
          </a:p>
          <a:p>
            <a:r>
              <a:rPr lang="sk-SK" dirty="0" err="1" smtClean="0"/>
              <a:t>Built</a:t>
            </a:r>
            <a:r>
              <a:rPr lang="sk-SK" dirty="0" smtClean="0"/>
              <a:t> </a:t>
            </a:r>
            <a:r>
              <a:rPr lang="sk-SK" dirty="0" err="1" smtClean="0"/>
              <a:t>at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end </a:t>
            </a:r>
            <a:r>
              <a:rPr lang="sk-SK" dirty="0" err="1" smtClean="0"/>
              <a:t>of</a:t>
            </a:r>
            <a:r>
              <a:rPr lang="sk-SK" dirty="0" smtClean="0"/>
              <a:t> 13</a:t>
            </a:r>
            <a:r>
              <a:rPr lang="sk-SK" baseline="30000" dirty="0"/>
              <a:t>th </a:t>
            </a:r>
            <a:r>
              <a:rPr lang="sk-SK" dirty="0" err="1" smtClean="0"/>
              <a:t>century</a:t>
            </a:r>
            <a:endParaRPr lang="sk-SK" dirty="0" smtClean="0"/>
          </a:p>
          <a:p>
            <a:r>
              <a:rPr lang="sk-SK" dirty="0" err="1" smtClean="0"/>
              <a:t>Destroyed</a:t>
            </a:r>
            <a:r>
              <a:rPr lang="sk-SK" dirty="0" smtClean="0"/>
              <a:t> in 1715</a:t>
            </a:r>
          </a:p>
          <a:p>
            <a:r>
              <a:rPr lang="sk-SK" dirty="0" err="1" smtClean="0"/>
              <a:t>Interesting</a:t>
            </a:r>
            <a:r>
              <a:rPr lang="sk-SK" dirty="0" smtClean="0"/>
              <a:t> </a:t>
            </a:r>
            <a:r>
              <a:rPr lang="sk-SK" dirty="0" err="1" smtClean="0"/>
              <a:t>botanic</a:t>
            </a:r>
            <a:r>
              <a:rPr lang="sk-SK" dirty="0" smtClean="0"/>
              <a:t> </a:t>
            </a:r>
            <a:r>
              <a:rPr lang="sk-SK" dirty="0" err="1" smtClean="0"/>
              <a:t>finding</a:t>
            </a:r>
            <a:r>
              <a:rPr lang="sk-SK" dirty="0" smtClean="0"/>
              <a:t> site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05149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Kapušiansky hrad – Kapušany </a:t>
            </a:r>
            <a:r>
              <a:rPr lang="sk-SK" dirty="0" err="1"/>
              <a:t>C</a:t>
            </a:r>
            <a:r>
              <a:rPr lang="sk-SK" dirty="0" err="1" smtClean="0"/>
              <a:t>astle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20888"/>
            <a:ext cx="5089525" cy="3816350"/>
          </a:xfrm>
        </p:spPr>
      </p:pic>
      <p:sp>
        <p:nvSpPr>
          <p:cNvPr id="4" name="Zástupný symbol obsahu 3"/>
          <p:cNvSpPr>
            <a:spLocks noGrp="1"/>
          </p:cNvSpPr>
          <p:nvPr>
            <p:ph sz="quarter" idx="4294967295"/>
          </p:nvPr>
        </p:nvSpPr>
        <p:spPr>
          <a:xfrm>
            <a:off x="755576" y="2332038"/>
            <a:ext cx="3240088" cy="4525962"/>
          </a:xfrm>
        </p:spPr>
        <p:txBody>
          <a:bodyPr/>
          <a:lstStyle/>
          <a:p>
            <a:r>
              <a:rPr lang="sk-SK" dirty="0" err="1" smtClean="0"/>
              <a:t>Built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15</a:t>
            </a:r>
            <a:r>
              <a:rPr lang="sk-SK" baseline="30000" dirty="0"/>
              <a:t>th </a:t>
            </a:r>
            <a:r>
              <a:rPr lang="sk-SK" dirty="0" err="1" smtClean="0"/>
              <a:t>century</a:t>
            </a:r>
            <a:endParaRPr lang="sk-SK" dirty="0" smtClean="0"/>
          </a:p>
          <a:p>
            <a:r>
              <a:rPr lang="sk-SK" dirty="0" err="1" smtClean="0"/>
              <a:t>Destroyed</a:t>
            </a:r>
            <a:r>
              <a:rPr lang="sk-SK" dirty="0" smtClean="0"/>
              <a:t> in 1715</a:t>
            </a:r>
          </a:p>
          <a:p>
            <a:r>
              <a:rPr lang="sk-SK" dirty="0" err="1" smtClean="0"/>
              <a:t>Nice</a:t>
            </a:r>
            <a:r>
              <a:rPr lang="sk-SK" dirty="0" smtClean="0"/>
              <a:t> </a:t>
            </a:r>
            <a:r>
              <a:rPr lang="sk-SK" dirty="0" err="1" smtClean="0"/>
              <a:t>views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63082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Kaštieľ Fričovce – Fričovce </a:t>
            </a:r>
            <a:r>
              <a:rPr lang="sk-SK" dirty="0" err="1" smtClean="0"/>
              <a:t>Mansion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68960"/>
            <a:ext cx="4901799" cy="3321892"/>
          </a:xfrm>
        </p:spPr>
      </p:pic>
      <p:sp>
        <p:nvSpPr>
          <p:cNvPr id="4" name="Zástupný symbol obsahu 3"/>
          <p:cNvSpPr>
            <a:spLocks noGrp="1"/>
          </p:cNvSpPr>
          <p:nvPr>
            <p:ph sz="quarter" idx="4294967295"/>
          </p:nvPr>
        </p:nvSpPr>
        <p:spPr>
          <a:xfrm>
            <a:off x="755576" y="2132856"/>
            <a:ext cx="4068440" cy="1439862"/>
          </a:xfrm>
        </p:spPr>
        <p:txBody>
          <a:bodyPr/>
          <a:lstStyle/>
          <a:p>
            <a:r>
              <a:rPr lang="sk-SK" dirty="0" err="1" smtClean="0"/>
              <a:t>East-Slovak</a:t>
            </a:r>
            <a:r>
              <a:rPr lang="sk-SK" dirty="0" smtClean="0"/>
              <a:t> </a:t>
            </a:r>
            <a:r>
              <a:rPr lang="sk-SK" dirty="0" err="1" smtClean="0"/>
              <a:t>Renaissance</a:t>
            </a:r>
            <a:r>
              <a:rPr lang="sk-SK" dirty="0" smtClean="0"/>
              <a:t> </a:t>
            </a:r>
          </a:p>
          <a:p>
            <a:r>
              <a:rPr lang="sk-SK" dirty="0" smtClean="0"/>
              <a:t>1623 - 1630</a:t>
            </a:r>
          </a:p>
          <a:p>
            <a:r>
              <a:rPr lang="sk-SK" dirty="0" err="1" smtClean="0"/>
              <a:t>Foreign</a:t>
            </a:r>
            <a:r>
              <a:rPr lang="sk-SK" dirty="0" smtClean="0"/>
              <a:t> </a:t>
            </a:r>
            <a:r>
              <a:rPr lang="sk-SK" dirty="0" err="1" smtClean="0"/>
              <a:t>trees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67432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Pamätník sedliackeho povstania – </a:t>
            </a:r>
            <a:r>
              <a:rPr lang="sk-SK" sz="3200" dirty="0" err="1" smtClean="0"/>
              <a:t>The</a:t>
            </a:r>
            <a:r>
              <a:rPr lang="sk-SK" sz="3200" dirty="0" smtClean="0"/>
              <a:t> </a:t>
            </a:r>
            <a:r>
              <a:rPr lang="sk-SK" sz="3200" dirty="0" err="1" smtClean="0"/>
              <a:t>Memorial</a:t>
            </a:r>
            <a:r>
              <a:rPr lang="sk-SK" sz="3200" dirty="0" smtClean="0"/>
              <a:t> to </a:t>
            </a:r>
            <a:r>
              <a:rPr lang="sk-SK" sz="3200" dirty="0" err="1" smtClean="0"/>
              <a:t>the</a:t>
            </a:r>
            <a:r>
              <a:rPr lang="sk-SK" sz="3200" dirty="0" smtClean="0"/>
              <a:t> </a:t>
            </a:r>
            <a:r>
              <a:rPr lang="en-US" sz="3200" dirty="0" smtClean="0"/>
              <a:t>Peasants’ Uprising</a:t>
            </a:r>
            <a:endParaRPr lang="sk-SK" sz="32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92896"/>
            <a:ext cx="5675858" cy="3761796"/>
          </a:xfrm>
        </p:spPr>
      </p:pic>
      <p:sp>
        <p:nvSpPr>
          <p:cNvPr id="4" name="Zástupný symbol obsahu 3"/>
          <p:cNvSpPr>
            <a:spLocks noGrp="1"/>
          </p:cNvSpPr>
          <p:nvPr>
            <p:ph sz="quarter" idx="4294967295"/>
          </p:nvPr>
        </p:nvSpPr>
        <p:spPr>
          <a:xfrm>
            <a:off x="755576" y="2276872"/>
            <a:ext cx="1873250" cy="2376487"/>
          </a:xfrm>
        </p:spPr>
        <p:txBody>
          <a:bodyPr>
            <a:normAutofit/>
          </a:bodyPr>
          <a:lstStyle/>
          <a:p>
            <a:r>
              <a:rPr lang="en-US" dirty="0" smtClean="0"/>
              <a:t>Top of Fur</a:t>
            </a:r>
            <a:r>
              <a:rPr lang="sk-SK" dirty="0" err="1" smtClean="0"/>
              <a:t>ča</a:t>
            </a:r>
            <a:endParaRPr lang="sk-SK" dirty="0" smtClean="0"/>
          </a:p>
          <a:p>
            <a:r>
              <a:rPr lang="sk-SK" dirty="0" err="1" smtClean="0"/>
              <a:t>Revealed</a:t>
            </a:r>
            <a:r>
              <a:rPr lang="sk-SK" dirty="0" smtClean="0"/>
              <a:t> 1938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41803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Dubnícke</a:t>
            </a:r>
            <a:r>
              <a:rPr lang="sk-SK" dirty="0" smtClean="0"/>
              <a:t> opálové bane – </a:t>
            </a:r>
            <a:r>
              <a:rPr lang="sk-SK" dirty="0" err="1" smtClean="0"/>
              <a:t>The</a:t>
            </a:r>
            <a:r>
              <a:rPr lang="sk-SK" dirty="0" smtClean="0"/>
              <a:t> Dubník Opal </a:t>
            </a:r>
            <a:r>
              <a:rPr lang="sk-SK" dirty="0" err="1" smtClean="0"/>
              <a:t>Mines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650040" y="2132856"/>
            <a:ext cx="3633928" cy="2736304"/>
          </a:xfrm>
        </p:spPr>
        <p:txBody>
          <a:bodyPr/>
          <a:lstStyle/>
          <a:p>
            <a:r>
              <a:rPr lang="sk-SK" dirty="0" err="1" smtClean="0"/>
              <a:t>Mining</a:t>
            </a:r>
            <a:r>
              <a:rPr lang="sk-SK" dirty="0" smtClean="0"/>
              <a:t> and </a:t>
            </a:r>
            <a:r>
              <a:rPr lang="sk-SK" dirty="0" err="1" smtClean="0"/>
              <a:t>manufacturing</a:t>
            </a:r>
            <a:r>
              <a:rPr lang="sk-SK" dirty="0" smtClean="0"/>
              <a:t> </a:t>
            </a:r>
            <a:r>
              <a:rPr lang="sk-SK" dirty="0" err="1" smtClean="0"/>
              <a:t>started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18</a:t>
            </a:r>
            <a:r>
              <a:rPr lang="sk-SK" baseline="30000" dirty="0"/>
              <a:t>th </a:t>
            </a:r>
            <a:r>
              <a:rPr lang="sk-SK" dirty="0" err="1" smtClean="0"/>
              <a:t>century</a:t>
            </a:r>
            <a:endParaRPr lang="sk-SK" dirty="0" smtClean="0"/>
          </a:p>
          <a:p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public</a:t>
            </a:r>
            <a:endParaRPr lang="sk-SK" dirty="0" smtClean="0"/>
          </a:p>
          <a:p>
            <a:r>
              <a:rPr lang="sk-SK" dirty="0" err="1" smtClean="0"/>
              <a:t>Bats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48607"/>
            <a:ext cx="4358488" cy="2947288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65104"/>
            <a:ext cx="2974388" cy="223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726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56263" cy="1054250"/>
          </a:xfrm>
        </p:spPr>
        <p:txBody>
          <a:bodyPr>
            <a:noAutofit/>
          </a:bodyPr>
          <a:lstStyle/>
          <a:p>
            <a:r>
              <a:rPr lang="sk-SK" sz="4800" dirty="0" smtClean="0"/>
              <a:t/>
            </a:r>
            <a:br>
              <a:rPr lang="sk-SK" sz="4800" dirty="0" smtClean="0"/>
            </a:br>
            <a:r>
              <a:rPr lang="sk-SK" sz="4800" dirty="0" smtClean="0"/>
              <a:t>Jaskyňa </a:t>
            </a:r>
            <a:r>
              <a:rPr lang="sk-SK" sz="4800" dirty="0"/>
              <a:t>Zlá diera – </a:t>
            </a:r>
            <a:r>
              <a:rPr lang="sk-SK" sz="4800" dirty="0" err="1"/>
              <a:t>The</a:t>
            </a:r>
            <a:r>
              <a:rPr lang="sk-SK" sz="4800" dirty="0"/>
              <a:t> “</a:t>
            </a:r>
            <a:r>
              <a:rPr lang="sk-SK" sz="4800" dirty="0" err="1"/>
              <a:t>Bad</a:t>
            </a:r>
            <a:r>
              <a:rPr lang="sk-SK" sz="4800" dirty="0"/>
              <a:t> Hole“ </a:t>
            </a:r>
            <a:r>
              <a:rPr lang="sk-SK" sz="4800" dirty="0" err="1"/>
              <a:t>Cave</a:t>
            </a:r>
            <a:r>
              <a:rPr lang="sk-SK" sz="4800" dirty="0"/>
              <a:t/>
            </a:r>
            <a:br>
              <a:rPr lang="sk-SK" sz="4800" dirty="0"/>
            </a:br>
            <a:r>
              <a:rPr lang="sk-SK" sz="4800" dirty="0"/>
              <a:t/>
            </a:r>
            <a:br>
              <a:rPr lang="sk-SK" sz="4800" dirty="0"/>
            </a:b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539552" y="2348880"/>
            <a:ext cx="2880320" cy="1944216"/>
          </a:xfrm>
        </p:spPr>
        <p:txBody>
          <a:bodyPr>
            <a:normAutofit/>
          </a:bodyPr>
          <a:lstStyle/>
          <a:p>
            <a:r>
              <a:rPr lang="sk-SK" dirty="0" smtClean="0"/>
              <a:t>Búče</a:t>
            </a:r>
          </a:p>
          <a:p>
            <a:r>
              <a:rPr lang="sk-SK" dirty="0" err="1" smtClean="0"/>
              <a:t>Without</a:t>
            </a:r>
            <a:r>
              <a:rPr lang="sk-SK" dirty="0" smtClean="0"/>
              <a:t> </a:t>
            </a:r>
            <a:r>
              <a:rPr lang="sk-SK" dirty="0" err="1" smtClean="0"/>
              <a:t>natural</a:t>
            </a:r>
            <a:r>
              <a:rPr lang="sk-SK" dirty="0" smtClean="0"/>
              <a:t> </a:t>
            </a:r>
            <a:r>
              <a:rPr lang="sk-SK" dirty="0" err="1" smtClean="0"/>
              <a:t>light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64904"/>
            <a:ext cx="5088223" cy="3815804"/>
          </a:xfrm>
        </p:spPr>
      </p:pic>
    </p:spTree>
    <p:extLst>
      <p:ext uri="{BB962C8B-B14F-4D97-AF65-F5344CB8AC3E}">
        <p14:creationId xmlns:p14="http://schemas.microsoft.com/office/powerpoint/2010/main" val="21305643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zaná kniha">
  <a:themeElements>
    <a:clrScheme name="Viazaná knih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Viazaná knih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azaná knih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47</TotalTime>
  <Words>132</Words>
  <Application>Microsoft Office PowerPoint</Application>
  <PresentationFormat>Prezentácia na obrazovke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Viazaná kniha</vt:lpstr>
      <vt:lpstr>Prešov surroundings</vt:lpstr>
      <vt:lpstr>Prezentácia programu PowerPoint</vt:lpstr>
      <vt:lpstr>Šarišský hrad – Šariš Castle</vt:lpstr>
      <vt:lpstr>Zbojnícky zámok – Forest Robbers’ Castle</vt:lpstr>
      <vt:lpstr>Kapušiansky hrad – Kapušany Castle</vt:lpstr>
      <vt:lpstr>Kaštieľ Fričovce – Fričovce Mansion</vt:lpstr>
      <vt:lpstr>Pamätník sedliackeho povstania – The Memorial to the Peasants’ Uprising</vt:lpstr>
      <vt:lpstr>Dubnícke opálové bane – The Dubník Opal Mines</vt:lpstr>
      <vt:lpstr> Jaskyňa Zlá diera – The “Bad Hole“ Cave  </vt:lpstr>
      <vt:lpstr>Thank you for your attention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Prešov surroundings</dc:title>
  <dc:creator>Šutranová</dc:creator>
  <cp:lastModifiedBy>ZS Mukacevska 14</cp:lastModifiedBy>
  <cp:revision>9</cp:revision>
  <dcterms:created xsi:type="dcterms:W3CDTF">2014-05-16T00:03:04Z</dcterms:created>
  <dcterms:modified xsi:type="dcterms:W3CDTF">2014-06-15T19:29:45Z</dcterms:modified>
</cp:coreProperties>
</file>